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4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6"/>
    <p:restoredTop sz="96197"/>
  </p:normalViewPr>
  <p:slideViewPr>
    <p:cSldViewPr snapToGrid="0" snapToObjects="1">
      <p:cViewPr varScale="1">
        <p:scale>
          <a:sx n="114" d="100"/>
          <a:sy n="114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AFCF8-9A60-A025-C86F-37811CC9B228}"/>
              </a:ext>
            </a:extLst>
          </p:cNvPr>
          <p:cNvSpPr txBox="1"/>
          <p:nvPr userDrawn="1"/>
        </p:nvSpPr>
        <p:spPr>
          <a:xfrm>
            <a:off x="1616927" y="10705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6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B4CF-9B6F-631A-1EEF-C803B6BBE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BFB52-D29C-2D99-413B-1641C7B82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14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713D5-5F8A-3480-B2B3-3403A6FD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23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2385D-8BA1-0E9D-B1FC-75C876E56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0896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6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E2A09-048F-065C-CAD2-39846100B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082" y="216593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8B148-2BFB-D0D1-AD9F-5F5D1F2A2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082" y="216276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01FBA0A-4C28-1CC8-B647-81E6194C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82" y="1001352"/>
            <a:ext cx="10515600" cy="10004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38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38061B8-E70A-71CC-FA41-B2FAB11D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5BA446-2313-10A8-259B-F1D2252D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873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03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9077-CB75-3BF8-2021-B0EE7202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25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84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0B6A-12C8-CBAD-B628-2180920A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91153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48CFE-1921-B916-61B4-A5DF77A66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1AF9C-16F2-C29C-9CFE-F5184C0A2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5DC04-FDD4-3475-2432-431312AE4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504FD-3A63-56E5-4074-8262AE9A5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281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BA33-BDEE-76F3-4A4A-A216A021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997C-D68A-C317-5D5A-D95D9DBFE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9F63A-4AD8-C601-9E0C-B67D57815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69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64DAF-9B8C-D081-A772-4E4C74B27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2501328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83A2C-EBE6-CE5D-22E5-BD112A96E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807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B4E465-666A-A7D8-CED1-776FAC9D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39" y="93601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734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banner with white text&#10;&#10;Description automatically generated">
            <a:extLst>
              <a:ext uri="{FF2B5EF4-FFF2-40B4-BE49-F238E27FC236}">
                <a16:creationId xmlns:a16="http://schemas.microsoft.com/office/drawing/2014/main" id="{1B0EFB68-FF15-8FDA-5B04-164322BA30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5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text, rectangle, design&#10;&#10;Description automatically generated">
            <a:extLst>
              <a:ext uri="{FF2B5EF4-FFF2-40B4-BE49-F238E27FC236}">
                <a16:creationId xmlns:a16="http://schemas.microsoft.com/office/drawing/2014/main" id="{4EF48D8D-A612-FEE9-55CE-D57F246AD36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0" r:id="rId3"/>
    <p:sldLayoutId id="2147483663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073436BF-3E95-3696-F99C-B5752C0F99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9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1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D795-5741-5C0E-5572-0DC22494E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70CB3-37BF-8EA6-1EA8-DE21455F8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A90A-BA8D-D141-8554-17E3D19D9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D8DED-F557-C126-6407-F1A8F3984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33744-CCFD-08A1-B812-8585227111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9109E-A2E5-D450-431E-42CB0826D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12510-7765-8E94-FED9-8F09EBE6D9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59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ADD Conference 2023_Powerpoint Template" id="{576B6B24-3353-6746-BCBC-36C071B4D465}" vid="{1900DAA5-CC55-B844-A175-379CF9BB69E4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ADD Conference 2023_Powerpoint Template" id="{576B6B24-3353-6746-BCBC-36C071B4D465}" vid="{BFE9C052-B66E-7D40-8B2C-D891B7F55D29}"/>
    </a:ext>
  </a:extLst>
</a:theme>
</file>

<file path=ppt/theme/theme3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ADD Conference 2023_Powerpoint Template" id="{576B6B24-3353-6746-BCBC-36C071B4D465}" vid="{4829B7FE-DC07-0F4D-9293-AC5F733776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Mikayla Woods</dc:creator>
  <cp:lastModifiedBy>Mikayla Woods</cp:lastModifiedBy>
  <cp:revision>4</cp:revision>
  <dcterms:created xsi:type="dcterms:W3CDTF">2023-07-03T15:22:32Z</dcterms:created>
  <dcterms:modified xsi:type="dcterms:W3CDTF">2024-06-27T13:44:03Z</dcterms:modified>
</cp:coreProperties>
</file>