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sldIdLst>
    <p:sldId id="256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3"/>
    <p:restoredTop sz="96197"/>
  </p:normalViewPr>
  <p:slideViewPr>
    <p:cSldViewPr snapToGrid="0" snapToObjects="1">
      <p:cViewPr varScale="1">
        <p:scale>
          <a:sx n="110" d="100"/>
          <a:sy n="110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4AFCF8-9A60-A025-C86F-37811CC9B228}"/>
              </a:ext>
            </a:extLst>
          </p:cNvPr>
          <p:cNvSpPr txBox="1"/>
          <p:nvPr userDrawn="1"/>
        </p:nvSpPr>
        <p:spPr>
          <a:xfrm>
            <a:off x="1616927" y="10705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6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B4CF-9B6F-631A-1EEF-C803B6BBE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BFB52-D29C-2D99-413B-1641C7B82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114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713D5-5F8A-3480-B2B3-3403A6FD6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23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2385D-8BA1-0E9D-B1FC-75C876E56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0896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61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E2A09-048F-065C-CAD2-39846100B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082" y="216593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8B148-2BFB-D0D1-AD9F-5F5D1F2A2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082" y="2162762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01FBA0A-4C28-1CC8-B647-81E6194C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82" y="1001352"/>
            <a:ext cx="10515600" cy="10004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938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38061B8-E70A-71CC-FA41-B2FAB11D4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2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5BA446-2313-10A8-259B-F1D2252D9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873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003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9077-CB75-3BF8-2021-B0EE72025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325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884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white rectangular sign with buildings and a building&#10;&#10;AI-generated content may be incorrect.">
            <a:extLst>
              <a:ext uri="{FF2B5EF4-FFF2-40B4-BE49-F238E27FC236}">
                <a16:creationId xmlns:a16="http://schemas.microsoft.com/office/drawing/2014/main" id="{C8D7A9AC-719F-86A3-04A1-10C300A4EE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5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text, rectangle, design&#10;&#10;Description automatically generated">
            <a:extLst>
              <a:ext uri="{FF2B5EF4-FFF2-40B4-BE49-F238E27FC236}">
                <a16:creationId xmlns:a16="http://schemas.microsoft.com/office/drawing/2014/main" id="{4EF48D8D-A612-FEE9-55CE-D57F246AD36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0" r:id="rId3"/>
    <p:sldLayoutId id="2147483663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1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D795-5741-5C0E-5572-0DC22494E7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70CB3-37BF-8EA6-1EA8-DE21455F8B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0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3DADC3-DD81-8406-7CE1-52903849B3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6A730-EE28-982E-3DFE-D02A887D26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EDC97B-9052-9D20-9E41-6FE88828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94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ADD Conference 2023_Powerpoint Template" id="{576B6B24-3353-6746-BCBC-36C071B4D465}" vid="{1900DAA5-CC55-B844-A175-379CF9BB69E4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ADD Conference 2023_Powerpoint Template" id="{576B6B24-3353-6746-BCBC-36C071B4D465}" vid="{BFE9C052-B66E-7D40-8B2C-D891B7F55D2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81a750-a063-41e4-91f3-0641c4cab8eb" xsi:nil="true"/>
    <lcf76f155ced4ddcb4097134ff3c332f xmlns="4d89ee20-960f-4fbd-a631-d260f7f793b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2C52B4749A1A4A8DB69F79DD73A274" ma:contentTypeVersion="18" ma:contentTypeDescription="Create a new document." ma:contentTypeScope="" ma:versionID="91718ec5769027c0779dfd84370aa7a4">
  <xsd:schema xmlns:xsd="http://www.w3.org/2001/XMLSchema" xmlns:xs="http://www.w3.org/2001/XMLSchema" xmlns:p="http://schemas.microsoft.com/office/2006/metadata/properties" xmlns:ns2="4d89ee20-960f-4fbd-a631-d260f7f793bf" xmlns:ns3="9481a750-a063-41e4-91f3-0641c4cab8eb" targetNamespace="http://schemas.microsoft.com/office/2006/metadata/properties" ma:root="true" ma:fieldsID="72c5d64e002e68f57b03ec23c60a26de" ns2:_="" ns3:_="">
    <xsd:import namespace="4d89ee20-960f-4fbd-a631-d260f7f793bf"/>
    <xsd:import namespace="9481a750-a063-41e4-91f3-0641c4cab8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9ee20-960f-4fbd-a631-d260f7f793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8bd2959-d564-45e1-a32b-e65710ede6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1a750-a063-41e4-91f3-0641c4cab8e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b939e80-d535-434b-872b-00d9e877e256}" ma:internalName="TaxCatchAll" ma:showField="CatchAllData" ma:web="9481a750-a063-41e4-91f3-0641c4cab8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0C6934-1E78-4D06-93DF-A504F5ED62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283E30-3877-4E38-A7AD-3B5EBA4C9BD2}">
  <ds:schemaRefs>
    <ds:schemaRef ds:uri="http://schemas.microsoft.com/office/2006/metadata/properties"/>
    <ds:schemaRef ds:uri="http://schemas.microsoft.com/office/infopath/2007/PartnerControls"/>
    <ds:schemaRef ds:uri="9481a750-a063-41e4-91f3-0641c4cab8eb"/>
    <ds:schemaRef ds:uri="4d89ee20-960f-4fbd-a631-d260f7f793bf"/>
  </ds:schemaRefs>
</ds:datastoreItem>
</file>

<file path=customXml/itemProps3.xml><?xml version="1.0" encoding="utf-8"?>
<ds:datastoreItem xmlns:ds="http://schemas.openxmlformats.org/officeDocument/2006/customXml" ds:itemID="{6CC81ECE-5D70-4024-9C06-873F21CFB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89ee20-960f-4fbd-a631-d260f7f793bf"/>
    <ds:schemaRef ds:uri="9481a750-a063-41e4-91f3-0641c4cab8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Office Theme</vt:lpstr>
      <vt:lpstr>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Mikayla Woods</dc:creator>
  <cp:lastModifiedBy>Mikayla Woods</cp:lastModifiedBy>
  <cp:revision>6</cp:revision>
  <dcterms:created xsi:type="dcterms:W3CDTF">2023-07-03T15:22:32Z</dcterms:created>
  <dcterms:modified xsi:type="dcterms:W3CDTF">2025-05-27T14:33:40Z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0x010100F72C52B4749A1A4A8DB69F79DD73A274</vt:lpwstr>
  </property>
</Properties>
</file>